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57" r:id="rId5"/>
    <p:sldId id="258" r:id="rId6"/>
    <p:sldId id="259" r:id="rId7"/>
    <p:sldId id="260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user\Desktop\Анель\с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914650" y="-561975"/>
            <a:ext cx="14973300" cy="79819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user\Desktop\Анель\с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3888" y="-314325"/>
            <a:ext cx="7896225" cy="74866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user\Desktop\Анель\с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1025" y="-457200"/>
            <a:ext cx="7981950" cy="7772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Анель\в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524000" y="-1200150"/>
            <a:ext cx="12192000" cy="92583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user\Desktop\Анель\в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524000" y="-1143000"/>
            <a:ext cx="12192000" cy="914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user\Desktop\Анель\в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524000" y="-1143000"/>
            <a:ext cx="12192000" cy="914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user\Desktop\Анель\в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524000" y="-1095375"/>
            <a:ext cx="12192000" cy="9048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PresentationFormat>Экран (4:3)</PresentationFormat>
  <Paragraphs>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2</cp:revision>
  <dcterms:created xsi:type="dcterms:W3CDTF">2023-10-12T13:03:28Z</dcterms:created>
  <dcterms:modified xsi:type="dcterms:W3CDTF">2023-10-13T06:22:34Z</dcterms:modified>
</cp:coreProperties>
</file>